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B9775-6424-6B5C-C42C-5922835F9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A76037-6CA7-B032-F873-E3D765610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C886D-42EB-7748-CFFF-1D632FF8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17D81-9C73-88D8-A69B-C61527DE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E5FCF-65C0-2895-8106-3117045F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17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EDF42-538D-A114-948C-41AB7E5F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C99A9F-FDA3-C1E2-1C25-29E8F437B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4F771-98C6-1820-1535-DEF2ABB8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E62E7-48D0-1FD6-888A-00DA375C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CC152-68E5-E3F2-3833-F9BFDC4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80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CF740A-84B7-57A0-F55D-723327FA3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FC9444-D41E-5F68-E0B3-87A48767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068FD-AA7D-E38C-D1BF-1FC2CD16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A02E89-CF7C-9E76-DDBC-7B764F82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0CFF3D-AB9B-CD2B-E78B-4997549E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40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4B478-35B6-9AF1-F05A-74207622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121F55-FB66-1087-07EA-3325F0E1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8A067-EB1F-BD34-D5EF-B22B3C96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040F1-B03C-0DC9-09BE-9AEA94E8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C27E46-1B7D-701C-1F41-15B0CD2B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062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ABB8C-2BE6-FC1E-5409-F287F809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A9B67E-8D45-00CD-1238-856C9214F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650E48-85C3-9046-899C-FD0D39E1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0AB0B-B6C3-2D9C-EB43-13920686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1C156-FEA2-3025-8A89-3ACF6B3F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0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BAE3B-01F8-37AB-4383-6CDC9E07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A5578-B147-BEAD-7C22-180D4C6B1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DF3F34-7331-64D8-C171-529AA4070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444D-5BDF-3C3B-28AF-CBBA7BF5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FED2D9-9064-19A6-AA61-7042075A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94DA87-5D51-89D6-1D3E-5D62DA74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76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B85FF-7B56-9C0A-F10E-C8D593B3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DDAE6-8F76-E172-3088-1D2FC150D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EDAF1-F134-0838-6533-082671CE6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1982BA-01DB-73AA-DAF4-3122A15B4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9FB4D8-C435-E30D-84EC-A3580B79C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6F6156-C676-14D5-5450-35952C6B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233CB1-9809-FC62-A422-D3E200EF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4FB6CB-539D-3955-5768-D2F5F1C6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30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9648B-D351-3200-0F17-E7A8CEFA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118EDF-198D-9F6E-3665-3A84F62D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47C9B2-BC4A-1DE1-81B7-7E8E991F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3F2626-4026-2925-0419-1285786F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02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867A56-6FB4-8306-933D-391B6FB2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E942F-5621-4A72-E0D0-08A75D67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BDD7E7-97D6-B143-0936-B91A8222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7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F2077-7318-6F92-4555-FDB796E2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F04A8-51F2-3123-93CC-DDC772A5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FA426-80DF-7513-ED7B-37021D99D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153D31-22C5-171C-8715-2E5DC8B2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CD083A-52F8-D501-54F3-B5563D23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805405-049D-EBCE-E727-5900003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8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AEDDA-0890-58B2-6946-C9526836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C4623D-5477-A7DF-3316-7DDFE6C5C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B3D4FB-46B0-F05D-21CC-9F7218854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9DE68-C317-F791-198D-05B52B57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2AE07F-E95A-F5C8-83EF-4E1C47CC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610219-09AD-9CCD-2FB8-A72AC870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57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6D92CC-12D5-64A0-36D9-ED0A0719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308B89-A1FA-4834-5DA6-D64B06A36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4AB237-EDAF-B979-C9CB-CB6359FDE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D1EE0-90FB-4122-BEB7-73CE08C5303E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B632E-9954-9B1F-3E25-DED309E8B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311F2F-997C-9333-8F03-EFB668325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FF9D-F6DD-459C-A7B1-702CE47EE5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1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2831DB-3C7F-C2F9-345F-DB4268DD0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7" t="13808" r="56844" b="13150"/>
          <a:stretch/>
        </p:blipFill>
        <p:spPr>
          <a:xfrm>
            <a:off x="538519" y="239656"/>
            <a:ext cx="11114962" cy="63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2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7A74A9-AADE-438F-CF7D-FECE1AF44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3" t="17295" r="56599" b="10964"/>
          <a:stretch/>
        </p:blipFill>
        <p:spPr>
          <a:xfrm>
            <a:off x="331361" y="172387"/>
            <a:ext cx="11529278" cy="65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61CB41-ADB3-1A64-E8E3-42DEF1E10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9" t="23430" r="61025" b="22336"/>
          <a:stretch/>
        </p:blipFill>
        <p:spPr>
          <a:xfrm>
            <a:off x="434715" y="134912"/>
            <a:ext cx="11622334" cy="65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44E2BA-A3DA-F204-44DC-E1FB877DA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9" t="27803" r="57828" b="5279"/>
          <a:stretch/>
        </p:blipFill>
        <p:spPr>
          <a:xfrm>
            <a:off x="404735" y="224852"/>
            <a:ext cx="11662202" cy="66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85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Candice Nicoletta Olmedo Franceschy</dc:creator>
  <cp:lastModifiedBy>Candice Nicoletta Olmedo Franceschy</cp:lastModifiedBy>
  <cp:revision>1</cp:revision>
  <dcterms:created xsi:type="dcterms:W3CDTF">2023-09-29T19:35:59Z</dcterms:created>
  <dcterms:modified xsi:type="dcterms:W3CDTF">2023-09-29T19:40:45Z</dcterms:modified>
</cp:coreProperties>
</file>